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wmf" ContentType="image/x-wmf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4" r:id="rId9"/>
    <p:sldId id="262" r:id="rId10"/>
    <p:sldId id="263" r:id="rId11"/>
    <p:sldId id="27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94" autoAdjust="0"/>
    <p:restoredTop sz="94660"/>
  </p:normalViewPr>
  <p:slideViewPr>
    <p:cSldViewPr>
      <p:cViewPr varScale="1">
        <p:scale>
          <a:sx n="83" d="100"/>
          <a:sy n="83" d="100"/>
        </p:scale>
        <p:origin x="-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0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0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41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41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43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43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45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45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46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246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4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6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7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1D3078-8A04-4852-AACD-CCE7331E6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29513-F03F-44F6-958E-FED813DBD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2E2E-9102-4FE8-939C-9FFD15BA6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9656F-C887-4749-8162-FFA203EAB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E369D-F93F-480A-B835-E3DD0ED7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9ED9A-4192-4D8D-8EE2-F2A580377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F8C27-F70E-4A2D-8C89-1CAAEEB2F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7B7B8-18AD-4CAC-89F5-A13D06433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6FAF-5B44-449B-B4D7-7AC5C4B36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4B13A-9A6B-465A-B462-CA4726911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AAE69-3CE9-423A-9751-EB08E6510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38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13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39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13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1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14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3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14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143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14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14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4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4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14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14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A68EDD2-1A29-455F-8C50-57F3676CF45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3" Type="http://schemas.openxmlformats.org/officeDocument/2006/relationships/image" Target="../media/image17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Relationship Id="rId3" Type="http://schemas.openxmlformats.org/officeDocument/2006/relationships/image" Target="../media/image23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3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Relationship Id="rId3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1524000"/>
          </a:xfrm>
        </p:spPr>
        <p:txBody>
          <a:bodyPr/>
          <a:lstStyle/>
          <a:p>
            <a:r>
              <a:rPr lang="en-US"/>
              <a:t>European Exploration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/>
          <a:lstStyle/>
          <a:p>
            <a:r>
              <a:rPr lang="en-US"/>
              <a:t>Economic, Political, and Social Reasons</a:t>
            </a:r>
          </a:p>
        </p:txBody>
      </p:sp>
      <p:pic>
        <p:nvPicPr>
          <p:cNvPr id="2052" name="Picture 4" descr="C:\Program Files\Microsoft Office\Clipart\smbusbas\BS007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2165350" cy="2706688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Clipart\standard\stddir1\BD0712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81400"/>
            <a:ext cx="3038475" cy="2651125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Clipart\Pub60Cor\SY0156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800"/>
            <a:ext cx="2667000" cy="2460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9375"/>
            <a:ext cx="8229600" cy="1139825"/>
          </a:xfrm>
        </p:spPr>
        <p:txBody>
          <a:bodyPr/>
          <a:lstStyle/>
          <a:p>
            <a:r>
              <a:rPr lang="en-US"/>
              <a:t>Empire Building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4953000" cy="4525963"/>
          </a:xfrm>
        </p:spPr>
        <p:txBody>
          <a:bodyPr/>
          <a:lstStyle/>
          <a:p>
            <a:r>
              <a:rPr lang="en-US"/>
              <a:t>Spanish Conquistadors:</a:t>
            </a:r>
          </a:p>
          <a:p>
            <a:pPr lvl="1"/>
            <a:r>
              <a:rPr lang="en-US"/>
              <a:t>Sought Gold for Spain</a:t>
            </a:r>
          </a:p>
          <a:p>
            <a:pPr lvl="1"/>
            <a:r>
              <a:rPr lang="en-US"/>
              <a:t>Hernando Cortez conquered the Aztecs of Mexico.</a:t>
            </a:r>
          </a:p>
          <a:p>
            <a:pPr lvl="1"/>
            <a:r>
              <a:rPr lang="en-US"/>
              <a:t>Francisco Pizarro conquered the Incas of Peru.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pic>
        <p:nvPicPr>
          <p:cNvPr id="111620" name="Picture 4" descr="C:\Program Files\Microsoft Office\Clipart\standard\stddir2\BS0103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2209800" cy="2162175"/>
          </a:xfrm>
          <a:prstGeom prst="rect">
            <a:avLst/>
          </a:prstGeom>
          <a:noFill/>
        </p:spPr>
      </p:pic>
      <p:pic>
        <p:nvPicPr>
          <p:cNvPr id="111621" name="Picture 5" descr="E:\US History pics\Exploration\corte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775" y="2590800"/>
            <a:ext cx="2232025" cy="303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1622" name="Picture 6" descr="E:\US History pics\Exploration\pizza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0100" y="3429000"/>
            <a:ext cx="20955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1026" descr="E:\US History pics\Exploration\spanish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8050" y="838200"/>
            <a:ext cx="498475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0835" name="Text Box 1027"/>
          <p:cNvSpPr txBox="1">
            <a:spLocks noChangeArrowheads="1"/>
          </p:cNvSpPr>
          <p:nvPr/>
        </p:nvSpPr>
        <p:spPr bwMode="auto">
          <a:xfrm>
            <a:off x="2971800" y="228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Spanish Explorers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European Rivalries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3657600"/>
          </a:xfrm>
        </p:spPr>
        <p:txBody>
          <a:bodyPr/>
          <a:lstStyle/>
          <a:p>
            <a:r>
              <a:rPr lang="en-US" sz="2800"/>
              <a:t>Fight over North America:</a:t>
            </a:r>
          </a:p>
          <a:p>
            <a:pPr lvl="1"/>
            <a:r>
              <a:rPr lang="en-US" sz="2400"/>
              <a:t>Spain claimed the Americas</a:t>
            </a:r>
          </a:p>
          <a:p>
            <a:pPr lvl="1"/>
            <a:r>
              <a:rPr lang="en-US" sz="2400"/>
              <a:t>French &amp; English sailors looking for Northwest passage claimed lands in N. America</a:t>
            </a:r>
          </a:p>
          <a:p>
            <a:r>
              <a:rPr lang="en-US" sz="2800"/>
              <a:t>Religious Conflicts:</a:t>
            </a:r>
          </a:p>
          <a:p>
            <a:pPr lvl="1"/>
            <a:r>
              <a:rPr lang="en-US" sz="2400"/>
              <a:t>Spain = Catholic</a:t>
            </a:r>
          </a:p>
          <a:p>
            <a:pPr lvl="1"/>
            <a:r>
              <a:rPr lang="en-US" sz="2400"/>
              <a:t>England = Protestant</a:t>
            </a:r>
          </a:p>
          <a:p>
            <a:pPr lvl="1"/>
            <a:r>
              <a:rPr lang="en-US" sz="2400"/>
              <a:t>Protestant &amp; Catholic = bad combination</a:t>
            </a:r>
          </a:p>
          <a:p>
            <a:endParaRPr lang="en-US" sz="2800"/>
          </a:p>
          <a:p>
            <a:endParaRPr lang="en-US" sz="2800"/>
          </a:p>
        </p:txBody>
      </p:sp>
      <p:pic>
        <p:nvPicPr>
          <p:cNvPr id="113668" name="Picture 4" descr="E:\US History pics\Exploration\sp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105400"/>
            <a:ext cx="1828800" cy="1225550"/>
          </a:xfrm>
          <a:prstGeom prst="rect">
            <a:avLst/>
          </a:prstGeom>
          <a:noFill/>
        </p:spPr>
      </p:pic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667000" y="6400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Spain</a:t>
            </a:r>
          </a:p>
        </p:txBody>
      </p:sp>
      <p:pic>
        <p:nvPicPr>
          <p:cNvPr id="113670" name="Picture 6" descr="E:\US History pics\Exploration\Brit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105400"/>
            <a:ext cx="1828800" cy="1128713"/>
          </a:xfrm>
          <a:prstGeom prst="rect">
            <a:avLst/>
          </a:prstGeom>
          <a:noFill/>
        </p:spPr>
      </p:pic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419600" y="5562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VS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943600" y="62484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Britain (England)</a:t>
            </a:r>
          </a:p>
        </p:txBody>
      </p:sp>
      <p:pic>
        <p:nvPicPr>
          <p:cNvPr id="113673" name="Picture 9" descr="C:\Program Files\Microsoft Office\Clipart\Pub60Cor\SY0156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200400"/>
            <a:ext cx="1295400" cy="119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025"/>
            <a:ext cx="8229600" cy="1139825"/>
          </a:xfrm>
        </p:spPr>
        <p:txBody>
          <a:bodyPr/>
          <a:lstStyle/>
          <a:p>
            <a:r>
              <a:rPr lang="en-US"/>
              <a:t>European Rivalries (Cont.)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480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Spain &amp; England Clash: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England’s Queen Elizabeth sent Sea Dogs like Francis Drake to steal Spanish treasure.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Spanish King enraged; sent Spanish Armada to conquer England &amp; restore Catholicism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England defeats Spain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Spain never as powerful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Other nations started challenging Spain</a:t>
            </a:r>
          </a:p>
        </p:txBody>
      </p:sp>
      <p:pic>
        <p:nvPicPr>
          <p:cNvPr id="114692" name="Picture 4" descr="E:\US History pics\Exploration\Elizab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0" y="914400"/>
            <a:ext cx="194945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4693" name="Picture 5" descr="E:\US History pics\Exploration\Drake,Francis(Sir)02.jpg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7162800" y="1143000"/>
            <a:ext cx="1855788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181600" y="3657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Queen Elizabeth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7391400" y="3581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Sir Francis Drake</a:t>
            </a:r>
          </a:p>
        </p:txBody>
      </p:sp>
      <p:pic>
        <p:nvPicPr>
          <p:cNvPr id="114696" name="Picture 8" descr="E:\US History pics\Exploration\spanisharma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38600"/>
            <a:ext cx="3429000" cy="2668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36725"/>
          </a:xfrm>
        </p:spPr>
        <p:txBody>
          <a:bodyPr/>
          <a:lstStyle/>
          <a:p>
            <a:r>
              <a:rPr lang="en-US"/>
              <a:t>Social Reasons for Exploration</a:t>
            </a:r>
          </a:p>
        </p:txBody>
      </p:sp>
      <p:pic>
        <p:nvPicPr>
          <p:cNvPr id="115718" name="Picture 6" descr="C:\Program Files\Microsoft Office\Clipart\Pub60Cor\SY0156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2819400" cy="2601913"/>
          </a:xfrm>
          <a:prstGeom prst="rect">
            <a:avLst/>
          </a:prstGeom>
          <a:noFill/>
        </p:spPr>
      </p:pic>
      <p:pic>
        <p:nvPicPr>
          <p:cNvPr id="115719" name="Picture 7" descr="C:\Program Files\Microsoft Office\Clipart\standard\stddir1\BD0533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819400"/>
            <a:ext cx="2190750" cy="3454400"/>
          </a:xfrm>
          <a:prstGeom prst="rect">
            <a:avLst/>
          </a:prstGeom>
          <a:noFill/>
        </p:spPr>
      </p:pic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2438400" y="6172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Religion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6629400" y="624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Spreading of Ideas &amp; Beliefs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Spain wanted to spread Christianity to the New World</a:t>
            </a:r>
          </a:p>
          <a:p>
            <a:r>
              <a:rPr lang="en-US"/>
              <a:t>Set up missions to convert Native Americans</a:t>
            </a:r>
          </a:p>
        </p:txBody>
      </p:sp>
      <p:pic>
        <p:nvPicPr>
          <p:cNvPr id="117764" name="Picture 4" descr="E:\US History pics\Exploration\mi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602038"/>
            <a:ext cx="3662363" cy="250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5486400" y="6172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Spanish Mission in San Jose, California</a:t>
            </a:r>
          </a:p>
        </p:txBody>
      </p:sp>
      <p:pic>
        <p:nvPicPr>
          <p:cNvPr id="117766" name="Picture 6" descr="C:\Program Files\Common Files\Microsoft Shared\Clipart\cagcat50\BD0820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962400"/>
            <a:ext cx="2125663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</a:t>
            </a:r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Later, Separatist groups fled Europe because of religious persecution.</a:t>
            </a:r>
          </a:p>
          <a:p>
            <a:r>
              <a:rPr lang="en-US" dirty="0"/>
              <a:t>Wanted to develop colonies in the Americas.</a:t>
            </a:r>
          </a:p>
        </p:txBody>
      </p:sp>
      <p:pic>
        <p:nvPicPr>
          <p:cNvPr id="118788" name="Picture 4" descr="E:\US History pics\Exploration\pilgri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81400"/>
            <a:ext cx="4419600" cy="294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16075"/>
            <a:ext cx="7772400" cy="1736725"/>
          </a:xfrm>
        </p:spPr>
        <p:txBody>
          <a:bodyPr/>
          <a:lstStyle/>
          <a:p>
            <a:r>
              <a:rPr lang="en-US"/>
              <a:t>Economic Reasons for Exploration </a:t>
            </a:r>
          </a:p>
        </p:txBody>
      </p:sp>
      <p:pic>
        <p:nvPicPr>
          <p:cNvPr id="103430" name="Picture 6" descr="C:\Program Files\Microsoft Office\Clipart\smbusbas\BS007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231616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Discovery of fine goods in the East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/>
              <a:t>Marco Polo – Spent 24 years in China, brought back fascinating tales.</a:t>
            </a:r>
          </a:p>
          <a:p>
            <a:r>
              <a:rPr lang="en-US"/>
              <a:t>Eastern goods sought after by Europeans.</a:t>
            </a:r>
          </a:p>
        </p:txBody>
      </p:sp>
      <p:pic>
        <p:nvPicPr>
          <p:cNvPr id="105476" name="Picture 4" descr="E:\US History pics\Exploration\marco_p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00200"/>
            <a:ext cx="2744788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Routes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4267200" cy="4953000"/>
          </a:xfrm>
        </p:spPr>
        <p:txBody>
          <a:bodyPr/>
          <a:lstStyle/>
          <a:p>
            <a:r>
              <a:rPr lang="en-US"/>
              <a:t>Italy dominated trade overland:</a:t>
            </a:r>
          </a:p>
          <a:p>
            <a:pPr lvl="1"/>
            <a:r>
              <a:rPr lang="en-US"/>
              <a:t>Merchants became very wealthy</a:t>
            </a:r>
          </a:p>
          <a:p>
            <a:pPr lvl="1"/>
            <a:r>
              <a:rPr lang="en-US"/>
              <a:t>Had good relationship w/ Muslims</a:t>
            </a:r>
          </a:p>
          <a:p>
            <a:pPr lvl="1"/>
            <a:r>
              <a:rPr lang="en-US"/>
              <a:t>Controlled the Mediterranean sea</a:t>
            </a:r>
          </a:p>
        </p:txBody>
      </p:sp>
      <p:pic>
        <p:nvPicPr>
          <p:cNvPr id="106500" name="Picture 4" descr="E:\US History pics\Exploration\ita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685800"/>
            <a:ext cx="2286000" cy="1524000"/>
          </a:xfrm>
          <a:prstGeom prst="rect">
            <a:avLst/>
          </a:prstGeom>
          <a:noFill/>
        </p:spPr>
      </p:pic>
      <p:pic>
        <p:nvPicPr>
          <p:cNvPr id="106501" name="Picture 5" descr="E:\US History pics\Euras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362200"/>
            <a:ext cx="5029200" cy="3773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/>
          <a:lstStyle/>
          <a:p>
            <a:r>
              <a:rPr lang="en-US"/>
              <a:t>Trade Routes (Cont.)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6477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Portuguese wanted in on Eastern trade: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Goal = find water route to Asia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Best sailors – invented Caravel (triangular sails allowed ship to sail into the wind)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8600" y="3200400"/>
            <a:ext cx="5638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Bartolomeu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Dias – first sailor to reach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tip of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Africa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Vasco de Gama – followed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Dias’s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route, sailed to India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Portugal found all water route &amp; became rich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553200" y="3505200"/>
            <a:ext cx="243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Bartolomeu Dias at the cape of good Hope</a:t>
            </a:r>
          </a:p>
        </p:txBody>
      </p:sp>
      <p:pic>
        <p:nvPicPr>
          <p:cNvPr id="107527" name="Picture 7" descr="E:\US History pics\Exploration\Bartolomeu_dia_cape_of_good_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4950" y="838200"/>
            <a:ext cx="2122488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7528" name="Picture 8" descr="E:\US History pics\Exploration\deg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14800"/>
            <a:ext cx="2011363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7924800" y="51816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Vasco de Gama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1" name="Picture 1027" descr="E:\US History pics\Exploration\Vasco_da_Gama's_Trav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8001000" cy="445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r>
              <a:rPr lang="en-US"/>
              <a:t>Trade Routes (Cont.)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5105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Spain (Portugal's neighbor) also wanted in on trade.</a:t>
            </a:r>
          </a:p>
          <a:p>
            <a:pPr>
              <a:lnSpc>
                <a:spcPct val="90000"/>
              </a:lnSpc>
            </a:pPr>
            <a:r>
              <a:rPr lang="en-US" sz="2800"/>
              <a:t>Queen Isabella &amp; King Ferdinand took a risk and financed Columbus’s voyage.</a:t>
            </a:r>
          </a:p>
          <a:p>
            <a:pPr>
              <a:lnSpc>
                <a:spcPct val="90000"/>
              </a:lnSpc>
            </a:pPr>
            <a:r>
              <a:rPr lang="en-US" sz="2800"/>
              <a:t>Columbus thought he would find a faster route to Asia by sailing directly West.</a:t>
            </a:r>
          </a:p>
          <a:p>
            <a:pPr>
              <a:lnSpc>
                <a:spcPct val="90000"/>
              </a:lnSpc>
            </a:pPr>
            <a:r>
              <a:rPr lang="en-US" sz="2800"/>
              <a:t>Found the Americas instead</a:t>
            </a:r>
          </a:p>
          <a:p>
            <a:pPr>
              <a:lnSpc>
                <a:spcPct val="90000"/>
              </a:lnSpc>
            </a:pPr>
            <a:r>
              <a:rPr lang="en-US" sz="2800"/>
              <a:t>Spain would became very rich</a:t>
            </a:r>
          </a:p>
        </p:txBody>
      </p:sp>
      <p:pic>
        <p:nvPicPr>
          <p:cNvPr id="108548" name="Picture 4" descr="E:\US History pics\Exploration\columb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143000"/>
            <a:ext cx="192405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400800" y="35052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Christopher Columbus</a:t>
            </a:r>
          </a:p>
        </p:txBody>
      </p:sp>
      <p:pic>
        <p:nvPicPr>
          <p:cNvPr id="108550" name="Picture 6" descr="E:\US History pics\Exploration\Ferdinand&amp;Isabe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86200"/>
            <a:ext cx="3733800" cy="2487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5410200" y="64008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King Ferdinand &amp; Queen Isabella of Spain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11225"/>
          </a:xfrm>
        </p:spPr>
        <p:txBody>
          <a:bodyPr/>
          <a:lstStyle/>
          <a:p>
            <a:r>
              <a:rPr lang="en-US"/>
              <a:t>Mercantilism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7010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European countries sought raw goods: gold, silver, sugar, etc.</a:t>
            </a:r>
          </a:p>
          <a:p>
            <a:pPr>
              <a:lnSpc>
                <a:spcPct val="90000"/>
              </a:lnSpc>
            </a:pPr>
            <a:r>
              <a:rPr lang="en-US"/>
              <a:t>As colonies developed, provided a market for manufactured goods.</a:t>
            </a:r>
          </a:p>
          <a:p>
            <a:pPr>
              <a:lnSpc>
                <a:spcPct val="90000"/>
              </a:lnSpc>
            </a:pPr>
            <a:r>
              <a:rPr lang="en-US"/>
              <a:t>Goal of Mercantilism = acquire colonies &amp; make Mother Country very rich through favorable balance of trade.</a:t>
            </a:r>
          </a:p>
        </p:txBody>
      </p:sp>
      <p:pic>
        <p:nvPicPr>
          <p:cNvPr id="112645" name="Picture 5" descr="E:\US History pics\Exploration\mercantil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724400"/>
            <a:ext cx="6019800" cy="2063750"/>
          </a:xfrm>
          <a:prstGeom prst="rect">
            <a:avLst/>
          </a:prstGeom>
          <a:noFill/>
        </p:spPr>
      </p:pic>
      <p:pic>
        <p:nvPicPr>
          <p:cNvPr id="112646" name="Picture 6" descr="C:\Program Files\Microsoft Office\Clipart\standard\stddir2\BS0029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09600"/>
            <a:ext cx="1981200" cy="1274763"/>
          </a:xfrm>
          <a:prstGeom prst="rect">
            <a:avLst/>
          </a:prstGeom>
          <a:noFill/>
        </p:spPr>
      </p:pic>
      <p:pic>
        <p:nvPicPr>
          <p:cNvPr id="112647" name="Picture 7" descr="C:\Program Files\Microsoft Office\Clipart\standard\stddir1\BD0695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133600"/>
            <a:ext cx="1598613" cy="893763"/>
          </a:xfrm>
          <a:prstGeom prst="rect">
            <a:avLst/>
          </a:prstGeom>
          <a:noFill/>
        </p:spPr>
      </p:pic>
      <p:pic>
        <p:nvPicPr>
          <p:cNvPr id="112648" name="Picture 8" descr="C:\Program Files\Microsoft Office\Clipart\standard\stddir3\HH01747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259138"/>
            <a:ext cx="1524000" cy="1071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736725"/>
          </a:xfrm>
        </p:spPr>
        <p:txBody>
          <a:bodyPr/>
          <a:lstStyle/>
          <a:p>
            <a:r>
              <a:rPr lang="en-US"/>
              <a:t>Political Reasons for Exploration</a:t>
            </a:r>
          </a:p>
        </p:txBody>
      </p:sp>
      <p:pic>
        <p:nvPicPr>
          <p:cNvPr id="109574" name="Picture 6" descr="C:\Program Files\Microsoft Office\Clipart\standard\stddir1\BD071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3419475" cy="298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603</TotalTime>
  <Words>433</Words>
  <Application>Microsoft Macintosh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Ripple</vt:lpstr>
      <vt:lpstr>European Exploration</vt:lpstr>
      <vt:lpstr>Economic Reasons for Exploration </vt:lpstr>
      <vt:lpstr>Discovery of fine goods in the East</vt:lpstr>
      <vt:lpstr>Trade Routes</vt:lpstr>
      <vt:lpstr>Trade Routes (Cont.)</vt:lpstr>
      <vt:lpstr>Slide 6</vt:lpstr>
      <vt:lpstr>Trade Routes (Cont.)</vt:lpstr>
      <vt:lpstr>Mercantilism</vt:lpstr>
      <vt:lpstr>Political Reasons for Exploration</vt:lpstr>
      <vt:lpstr>Empire Building</vt:lpstr>
      <vt:lpstr>Slide 11</vt:lpstr>
      <vt:lpstr>European Rivalries</vt:lpstr>
      <vt:lpstr>European Rivalries (Cont.)</vt:lpstr>
      <vt:lpstr>Social Reasons for Exploration</vt:lpstr>
      <vt:lpstr>Spreading of Ideas &amp; Beliefs</vt:lpstr>
      <vt:lpstr>Religious Freedom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Exploration</dc:title>
  <dc:creator>Chuck</dc:creator>
  <cp:lastModifiedBy>Shaul</cp:lastModifiedBy>
  <cp:revision>7</cp:revision>
  <dcterms:created xsi:type="dcterms:W3CDTF">2010-09-16T17:09:33Z</dcterms:created>
  <dcterms:modified xsi:type="dcterms:W3CDTF">2010-09-16T17:11:08Z</dcterms:modified>
</cp:coreProperties>
</file>